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anh Việt" userId="S::102220259@sv1.dut.udn.vn::710ca1eb-bd74-44f2-9a66-e769b7dd966d" providerId="AD" clId="Web-{D9DD9CA2-EB0D-A05C-5254-A28FFA991050}"/>
    <pc:docChg chg="modSld">
      <pc:chgData name="Phan Thanh Việt" userId="S::102220259@sv1.dut.udn.vn::710ca1eb-bd74-44f2-9a66-e769b7dd966d" providerId="AD" clId="Web-{D9DD9CA2-EB0D-A05C-5254-A28FFA991050}" dt="2025-02-11T01:15:37.726" v="0" actId="1076"/>
      <pc:docMkLst>
        <pc:docMk/>
      </pc:docMkLst>
      <pc:sldChg chg="modSp">
        <pc:chgData name="Phan Thanh Việt" userId="S::102220259@sv1.dut.udn.vn::710ca1eb-bd74-44f2-9a66-e769b7dd966d" providerId="AD" clId="Web-{D9DD9CA2-EB0D-A05C-5254-A28FFA991050}" dt="2025-02-11T01:15:37.726" v="0" actId="1076"/>
        <pc:sldMkLst>
          <pc:docMk/>
          <pc:sldMk cId="9526076" sldId="258"/>
        </pc:sldMkLst>
        <pc:picChg chg="mod">
          <ac:chgData name="Phan Thanh Việt" userId="S::102220259@sv1.dut.udn.vn::710ca1eb-bd74-44f2-9a66-e769b7dd966d" providerId="AD" clId="Web-{D9DD9CA2-EB0D-A05C-5254-A28FFA991050}" dt="2025-02-11T01:15:37.726" v="0" actId="1076"/>
          <ac:picMkLst>
            <pc:docMk/>
            <pc:sldMk cId="9526076" sldId="258"/>
            <ac:picMk id="3" creationId="{8F742D21-F426-4118-B6AC-272CD5817A2E}"/>
          </ac:picMkLst>
        </pc:picChg>
      </pc:sldChg>
    </pc:docChg>
  </pc:docChgLst>
  <pc:docChgLst>
    <pc:chgData name="Thái Viết Quốc Hưng" userId="S::102220190@sv1.dut.udn.vn::d272f7b7-e153-4b88-9fa5-2a0534456f9d" providerId="AD" clId="Web-{A7C8288F-0C4B-AAEA-2A2B-CFF0BFD7249F}"/>
    <pc:docChg chg="modSld">
      <pc:chgData name="Thái Viết Quốc Hưng" userId="S::102220190@sv1.dut.udn.vn::d272f7b7-e153-4b88-9fa5-2a0534456f9d" providerId="AD" clId="Web-{A7C8288F-0C4B-AAEA-2A2B-CFF0BFD7249F}" dt="2025-02-17T13:33:56.139" v="1" actId="14100"/>
      <pc:docMkLst>
        <pc:docMk/>
      </pc:docMkLst>
      <pc:sldChg chg="modSp">
        <pc:chgData name="Thái Viết Quốc Hưng" userId="S::102220190@sv1.dut.udn.vn::d272f7b7-e153-4b88-9fa5-2a0534456f9d" providerId="AD" clId="Web-{A7C8288F-0C4B-AAEA-2A2B-CFF0BFD7249F}" dt="2025-02-17T13:33:56.139" v="1" actId="14100"/>
        <pc:sldMkLst>
          <pc:docMk/>
          <pc:sldMk cId="265065838" sldId="280"/>
        </pc:sldMkLst>
        <pc:picChg chg="mod">
          <ac:chgData name="Thái Viết Quốc Hưng" userId="S::102220190@sv1.dut.udn.vn::d272f7b7-e153-4b88-9fa5-2a0534456f9d" providerId="AD" clId="Web-{A7C8288F-0C4B-AAEA-2A2B-CFF0BFD7249F}" dt="2025-02-17T13:33:56.139" v="1" actId="14100"/>
          <ac:picMkLst>
            <pc:docMk/>
            <pc:sldMk cId="265065838" sldId="280"/>
            <ac:picMk id="3" creationId="{105D7B4E-44A2-495D-9791-9EC6FC890892}"/>
          </ac:picMkLst>
        </pc:picChg>
      </pc:sldChg>
    </pc:docChg>
  </pc:docChgLst>
  <pc:docChgLst>
    <pc:chgData name="Nguyễn Tuấn Huy" userId="S::102220066@sv1.dut.udn.vn::d0664e62-201e-472f-a184-f645ca402562" providerId="AD" clId="Web-{0CBE70FC-CB11-4C21-85D7-B27D8FEC71ED}"/>
    <pc:docChg chg="modSld">
      <pc:chgData name="Nguyễn Tuấn Huy" userId="S::102220066@sv1.dut.udn.vn::d0664e62-201e-472f-a184-f645ca402562" providerId="AD" clId="Web-{0CBE70FC-CB11-4C21-85D7-B27D8FEC71ED}" dt="2025-02-11T01:23:47.821" v="0" actId="1076"/>
      <pc:docMkLst>
        <pc:docMk/>
      </pc:docMkLst>
      <pc:sldChg chg="modSp">
        <pc:chgData name="Nguyễn Tuấn Huy" userId="S::102220066@sv1.dut.udn.vn::d0664e62-201e-472f-a184-f645ca402562" providerId="AD" clId="Web-{0CBE70FC-CB11-4C21-85D7-B27D8FEC71ED}" dt="2025-02-11T01:23:47.821" v="0" actId="1076"/>
        <pc:sldMkLst>
          <pc:docMk/>
          <pc:sldMk cId="823504247" sldId="279"/>
        </pc:sldMkLst>
        <pc:picChg chg="mod">
          <ac:chgData name="Nguyễn Tuấn Huy" userId="S::102220066@sv1.dut.udn.vn::d0664e62-201e-472f-a184-f645ca402562" providerId="AD" clId="Web-{0CBE70FC-CB11-4C21-85D7-B27D8FEC71ED}" dt="2025-02-11T01:23:47.821" v="0" actId="1076"/>
          <ac:picMkLst>
            <pc:docMk/>
            <pc:sldMk cId="823504247" sldId="279"/>
            <ac:picMk id="3" creationId="{269FDC27-7562-416E-813C-A3BD999F2361}"/>
          </ac:picMkLst>
        </pc:picChg>
      </pc:sldChg>
    </pc:docChg>
  </pc:docChgLst>
  <pc:docChgLst>
    <pc:chgData name="Lê Nguyễn Ái Trân" userId="S::102220255@sv1.dut.udn.vn::df61006e-eb4d-4ac0-80fd-7caf827dd182" providerId="AD" clId="Web-{224F5F2A-2332-2573-FBF1-6E1AD918BE46}"/>
    <pc:docChg chg="modSld">
      <pc:chgData name="Lê Nguyễn Ái Trân" userId="S::102220255@sv1.dut.udn.vn::df61006e-eb4d-4ac0-80fd-7caf827dd182" providerId="AD" clId="Web-{224F5F2A-2332-2573-FBF1-6E1AD918BE46}" dt="2025-02-11T01:25:07.070" v="2" actId="1076"/>
      <pc:docMkLst>
        <pc:docMk/>
      </pc:docMkLst>
      <pc:sldChg chg="modSp">
        <pc:chgData name="Lê Nguyễn Ái Trân" userId="S::102220255@sv1.dut.udn.vn::df61006e-eb4d-4ac0-80fd-7caf827dd182" providerId="AD" clId="Web-{224F5F2A-2332-2573-FBF1-6E1AD918BE46}" dt="2025-02-11T01:25:07.070" v="2" actId="1076"/>
        <pc:sldMkLst>
          <pc:docMk/>
          <pc:sldMk cId="2853828281" sldId="259"/>
        </pc:sldMkLst>
        <pc:picChg chg="mod">
          <ac:chgData name="Lê Nguyễn Ái Trân" userId="S::102220255@sv1.dut.udn.vn::df61006e-eb4d-4ac0-80fd-7caf827dd182" providerId="AD" clId="Web-{224F5F2A-2332-2573-FBF1-6E1AD918BE46}" dt="2025-02-11T01:25:07.070" v="2" actId="1076"/>
          <ac:picMkLst>
            <pc:docMk/>
            <pc:sldMk cId="2853828281" sldId="259"/>
            <ac:picMk id="3" creationId="{D33CC67A-B001-4F7B-92D9-B38FA57A91B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928A-6274-4A08-BF4F-C3905FCE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D5FD3-62D7-40BF-B07C-7FAB2EEB5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A35D-6ACD-4FCD-BF87-C990048EB3F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14C83-4BB9-4B12-9B4A-982FDB146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6CBBE-BA39-4F59-A8AA-23589AF9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4731-9EE7-4ADC-BD03-FC55F630C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7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75FD95-524D-4D25-A244-1936BDB3B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253B8-FD0D-4A8B-9C9C-A13C0AF85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4190E-3AAE-4C00-98A6-3D8F98128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CA35D-6ACD-4FCD-BF87-C990048EB3FA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E2282-5CCE-42E0-8DAD-189482156D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0FCBB-5A7B-41D5-A98E-F5059DD8C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B4731-9EE7-4ADC-BD03-FC55F630C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2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A3D29A-3717-4B19-BC83-E6448431A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vi-VN" sz="2800"/>
              <a:t>Các công cụ toán học trong KHDL</a:t>
            </a:r>
            <a:r>
              <a:rPr lang="en-US" sz="2800"/>
              <a:t> (phần 2)</a:t>
            </a:r>
            <a:endParaRPr lang="vi-VN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4ADAE-FEC1-49D4-AEB6-55AC316E3E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05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6D533C-DFD5-46FB-820A-074BF568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Test Statistic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C7883-8503-43DB-8C1A-E71B824C92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57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8B4B15-33AB-4F36-8AA9-BE68ABC6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Test Statistic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1CB85-DC93-4E77-AC8F-E0A89D2655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6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8809F31-9A21-4390-A8CF-7547CE951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P-</a:t>
            </a:r>
            <a:r>
              <a:rPr lang="en-US" altLang="en-US"/>
              <a:t>value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5BEDB-B261-4829-A5EB-323DE549D8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52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7779BE-B93D-4023-946B-A2EED9E1A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P-</a:t>
            </a:r>
            <a:r>
              <a:rPr lang="en-US" altLang="en-US"/>
              <a:t>value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D2C8D-ADEF-4B8F-B784-AB01A1FBA6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47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57C0E3-424B-4725-B55C-31A7D0BF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P-</a:t>
            </a:r>
            <a:r>
              <a:rPr lang="en-US" altLang="en-US"/>
              <a:t>value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B9E7F-4AFE-4751-9815-E1B4DACEC0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83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27DCEB1-8170-4070-A9F6-80C21411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P-</a:t>
            </a:r>
            <a:r>
              <a:rPr lang="en-US" altLang="en-US"/>
              <a:t>value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1E906-4D14-4EBF-821C-036234F7B7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83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339004-75F8-4B83-A9E1-79C3AE84E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P-</a:t>
            </a:r>
            <a:r>
              <a:rPr lang="en-US" altLang="en-US"/>
              <a:t>value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E58A2-17B9-44CB-94D7-03FAC09FD7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53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D1DF65-9F28-457E-A326-5B9E3BF6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Interpretation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318D3-6C25-4B3D-A7A1-D41FA86DE8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41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74C011-AC88-40BF-820D-F64DABC6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Interpretation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C942CA-0292-4897-9D28-4392E60FB9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36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9DFE4C-47D4-4E99-BFAC-981B96128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Interpretation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431C5-20A3-43FD-A233-4EC227AC59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15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FE5133-0AB6-43BC-A803-B6CD563C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Tài liệu tham khảo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46D70-53F0-4F81-9236-C802F8F347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22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D2782D0-F799-4AD5-93FB-821DBDF67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Interpretation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06589C-2895-4B2E-8F0E-566D789361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11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71CE51F-765F-4B63-AE8E-9C391C01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One-Sample </a:t>
            </a:r>
            <a:r>
              <a:rPr lang="en-US" altLang="en-US" i="1"/>
              <a:t>z</a:t>
            </a:r>
            <a:r>
              <a:rPr lang="en-US" altLang="en-US"/>
              <a:t> Test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619DB-B7FB-4B35-800B-150A0B0781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57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FD991D2-AE0A-48A9-AD09-2796E24C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One-Sample </a:t>
            </a:r>
            <a:r>
              <a:rPr lang="en-US" altLang="en-US" i="1"/>
              <a:t>z</a:t>
            </a:r>
            <a:r>
              <a:rPr lang="en-US" altLang="en-US"/>
              <a:t> Test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1E3DA-9B5B-41B2-8641-C732CCDCBA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61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F129EB3-7852-45B5-82C3-72430AAF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One-Sample </a:t>
            </a:r>
            <a:r>
              <a:rPr lang="en-US" altLang="en-US" i="1"/>
              <a:t>z</a:t>
            </a:r>
            <a:r>
              <a:rPr lang="en-US" altLang="en-US"/>
              <a:t> Test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0992DC-EA2D-4844-9B10-43EC52CA8E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01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F1BF5F-5BE8-4A8C-B76F-BFDC44EF7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One-Sample </a:t>
            </a:r>
            <a:r>
              <a:rPr lang="en-US" altLang="en-US" i="1"/>
              <a:t>z</a:t>
            </a:r>
            <a:r>
              <a:rPr lang="en-US" altLang="en-US"/>
              <a:t> Test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FDC27-7562-416E-813C-A3BD999F23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646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04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069826-5267-416D-B5F5-7F71A8461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>
                <a:solidFill>
                  <a:srgbClr val="FF0000"/>
                </a:solidFill>
              </a:rPr>
              <a:t>Hypothesis testing (others)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D7B4E-44A2-495D-9791-9EC6FC8908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53767" y="0"/>
            <a:ext cx="9656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5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B0EABD-8C7B-4705-95F5-60E4D6BC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42D21-F426-4118-B6AC-272CD5817A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0297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8068AA8-BC79-4CFE-895F-CFEDB1D73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CC67A-B001-4F7B-92D9-B38FA57A91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" y="10438"/>
            <a:ext cx="9164876" cy="68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2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5C0A1F-5E0E-4AB4-BA70-44A1F61C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F55CE-DE5A-4C5C-91B4-6D974DDFBA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4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B6B6529-AA9A-45E3-8AE8-3BA478B3E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51E57-D492-4256-95F8-879505B89D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8D312E3-D857-4A0D-B23F-7781F201C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Null and Alternative Hypotheses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BF8A9-E7F7-4E42-8EC2-9450B1F01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31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59945B-5EED-4995-9870-3D3CC192E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Test Statistic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E3DBB-9605-4B16-9DA9-7318E2ACDC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05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579A16-92B5-4C29-BD85-813F3E73D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Test Statistic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010AE-9EE8-4BAE-8140-B8250F2CCF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97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8582DAA586F14F8C731C8E38F14B5D" ma:contentTypeVersion="4" ma:contentTypeDescription="Create a new document." ma:contentTypeScope="" ma:versionID="8e018a05b08d6943faa93e606c606d92">
  <xsd:schema xmlns:xsd="http://www.w3.org/2001/XMLSchema" xmlns:xs="http://www.w3.org/2001/XMLSchema" xmlns:p="http://schemas.microsoft.com/office/2006/metadata/properties" xmlns:ns2="d9a74c24-a9aa-4dab-ab3c-ed15df716bb2" targetNamespace="http://schemas.microsoft.com/office/2006/metadata/properties" ma:root="true" ma:fieldsID="2a9f0a4bbd8fc5dcc84876d715e2c0a1" ns2:_="">
    <xsd:import namespace="d9a74c24-a9aa-4dab-ab3c-ed15df716b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a74c24-a9aa-4dab-ab3c-ed15df716b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60A32D-E1EB-4DFC-875B-57ECE477DE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22CDDF-9ADC-42D5-B28B-AA86CFEE8724}">
  <ds:schemaRefs>
    <ds:schemaRef ds:uri="d9a74c24-a9aa-4dab-ab3c-ed15df716b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17EB538-2576-4FD2-99B6-D65F6903761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Các công cụ toán học trong KHDL (phần 2)</vt:lpstr>
      <vt:lpstr>Tài liệu tham khảo</vt:lpstr>
      <vt:lpstr>Nội dung</vt:lpstr>
      <vt:lpstr>Hypothesis testing</vt:lpstr>
      <vt:lpstr>Hypothesis testing</vt:lpstr>
      <vt:lpstr>Hypothesis testing</vt:lpstr>
      <vt:lpstr>Null and Alternative Hypotheses</vt:lpstr>
      <vt:lpstr>Test Statistic</vt:lpstr>
      <vt:lpstr>Test Statistic</vt:lpstr>
      <vt:lpstr>Test Statistic</vt:lpstr>
      <vt:lpstr>Test Statistic</vt:lpstr>
      <vt:lpstr>P-value</vt:lpstr>
      <vt:lpstr>P-value</vt:lpstr>
      <vt:lpstr>P-value</vt:lpstr>
      <vt:lpstr>P-value</vt:lpstr>
      <vt:lpstr>P-value</vt:lpstr>
      <vt:lpstr>Interpretation</vt:lpstr>
      <vt:lpstr>Interpretation</vt:lpstr>
      <vt:lpstr>Interpretation</vt:lpstr>
      <vt:lpstr>Interpretation</vt:lpstr>
      <vt:lpstr>One-Sample z Test</vt:lpstr>
      <vt:lpstr>One-Sample z Test</vt:lpstr>
      <vt:lpstr>One-Sample z Test</vt:lpstr>
      <vt:lpstr>One-Sample z Test</vt:lpstr>
      <vt:lpstr>Hypothesis testing (others)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Các công cụ toán học trong KHDL (phần 2)</dc:title>
  <dc:creator>Pham Cong Thang - Khoa CNTT</dc:creator>
  <cp:revision>4</cp:revision>
  <dcterms:created xsi:type="dcterms:W3CDTF">2022-02-16T06:45:15Z</dcterms:created>
  <dcterms:modified xsi:type="dcterms:W3CDTF">2025-03-14T08:40:25Z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0x0101008B8582DAA586F14F8C731C8E38F14B5D</vt:lpwstr>
  </property>
</Properties>
</file>